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7"/>
  </p:notesMasterIdLst>
  <p:sldIdLst>
    <p:sldId id="277" r:id="rId4"/>
    <p:sldId id="25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BC55A7-5813-121D-9DB9-C7173686332E}" v="883" dt="2021-11-03T22:27:37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2"/>
    <p:restoredTop sz="94681"/>
  </p:normalViewPr>
  <p:slideViewPr>
    <p:cSldViewPr snapToGrid="0">
      <p:cViewPr varScale="1">
        <p:scale>
          <a:sx n="170" d="100"/>
          <a:sy n="170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Soucoup" userId="S::masoucou@microsoft.com::c36d6d56-1c53-4dcd-8508-d3f99769bdb1" providerId="AD" clId="Web-{EDBC55A7-5813-121D-9DB9-C7173686332E}"/>
    <pc:docChg chg="addSld delSld modSld">
      <pc:chgData name="Matt Soucoup" userId="S::masoucou@microsoft.com::c36d6d56-1c53-4dcd-8508-d3f99769bdb1" providerId="AD" clId="Web-{EDBC55A7-5813-121D-9DB9-C7173686332E}" dt="2021-11-03T22:27:37.498" v="620"/>
      <pc:docMkLst>
        <pc:docMk/>
      </pc:docMkLst>
      <pc:sldChg chg="modSp">
        <pc:chgData name="Matt Soucoup" userId="S::masoucou@microsoft.com::c36d6d56-1c53-4dcd-8508-d3f99769bdb1" providerId="AD" clId="Web-{EDBC55A7-5813-121D-9DB9-C7173686332E}" dt="2021-11-03T22:21:47.676" v="331" actId="20577"/>
        <pc:sldMkLst>
          <pc:docMk/>
          <pc:sldMk cId="3852120625" sldId="257"/>
        </pc:sldMkLst>
        <pc:spChg chg="mod">
          <ac:chgData name="Matt Soucoup" userId="S::masoucou@microsoft.com::c36d6d56-1c53-4dcd-8508-d3f99769bdb1" providerId="AD" clId="Web-{EDBC55A7-5813-121D-9DB9-C7173686332E}" dt="2021-11-03T22:21:47.676" v="331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del">
        <pc:chgData name="Matt Soucoup" userId="S::masoucou@microsoft.com::c36d6d56-1c53-4dcd-8508-d3f99769bdb1" providerId="AD" clId="Web-{EDBC55A7-5813-121D-9DB9-C7173686332E}" dt="2021-11-03T22:27:29.435" v="617"/>
        <pc:sldMkLst>
          <pc:docMk/>
          <pc:sldMk cId="3351983227" sldId="258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6"/>
        <pc:sldMkLst>
          <pc:docMk/>
          <pc:sldMk cId="1561872712" sldId="259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9"/>
        <pc:sldMkLst>
          <pc:docMk/>
          <pc:sldMk cId="1108877457" sldId="260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8"/>
        <pc:sldMkLst>
          <pc:docMk/>
          <pc:sldMk cId="2668488753" sldId="261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5"/>
        <pc:sldMkLst>
          <pc:docMk/>
          <pc:sldMk cId="4113657981" sldId="262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4"/>
        <pc:sldMkLst>
          <pc:docMk/>
          <pc:sldMk cId="1138217056" sldId="263"/>
        </pc:sldMkLst>
      </pc:sldChg>
      <pc:sldChg chg="del">
        <pc:chgData name="Matt Soucoup" userId="S::masoucou@microsoft.com::c36d6d56-1c53-4dcd-8508-d3f99769bdb1" providerId="AD" clId="Web-{EDBC55A7-5813-121D-9DB9-C7173686332E}" dt="2021-11-03T22:27:29.435" v="613"/>
        <pc:sldMkLst>
          <pc:docMk/>
          <pc:sldMk cId="1281430713" sldId="264"/>
        </pc:sldMkLst>
      </pc:sldChg>
      <pc:sldChg chg="del">
        <pc:chgData name="Matt Soucoup" userId="S::masoucou@microsoft.com::c36d6d56-1c53-4dcd-8508-d3f99769bdb1" providerId="AD" clId="Web-{EDBC55A7-5813-121D-9DB9-C7173686332E}" dt="2021-11-03T22:27:29.419" v="612"/>
        <pc:sldMkLst>
          <pc:docMk/>
          <pc:sldMk cId="2700942184" sldId="265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11"/>
        <pc:sldMkLst>
          <pc:docMk/>
          <pc:sldMk cId="714984656" sldId="266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10"/>
        <pc:sldMkLst>
          <pc:docMk/>
          <pc:sldMk cId="2762594509" sldId="267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9"/>
        <pc:sldMkLst>
          <pc:docMk/>
          <pc:sldMk cId="1716267179" sldId="268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6"/>
        <pc:sldMkLst>
          <pc:docMk/>
          <pc:sldMk cId="767973781" sldId="269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5"/>
        <pc:sldMkLst>
          <pc:docMk/>
          <pc:sldMk cId="1795166905" sldId="270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4"/>
        <pc:sldMkLst>
          <pc:docMk/>
          <pc:sldMk cId="1552505949" sldId="271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3"/>
        <pc:sldMkLst>
          <pc:docMk/>
          <pc:sldMk cId="3387637562" sldId="272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2"/>
        <pc:sldMkLst>
          <pc:docMk/>
          <pc:sldMk cId="2402201920" sldId="273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8"/>
        <pc:sldMkLst>
          <pc:docMk/>
          <pc:sldMk cId="2191142605" sldId="275"/>
        </pc:sldMkLst>
      </pc:sldChg>
      <pc:sldChg chg="del">
        <pc:chgData name="Matt Soucoup" userId="S::masoucou@microsoft.com::c36d6d56-1c53-4dcd-8508-d3f99769bdb1" providerId="AD" clId="Web-{EDBC55A7-5813-121D-9DB9-C7173686332E}" dt="2021-11-03T22:27:29.404" v="607"/>
        <pc:sldMkLst>
          <pc:docMk/>
          <pc:sldMk cId="650461553" sldId="276"/>
        </pc:sldMkLst>
      </pc:sldChg>
      <pc:sldChg chg="addSp delSp modSp new">
        <pc:chgData name="Matt Soucoup" userId="S::masoucou@microsoft.com::c36d6d56-1c53-4dcd-8508-d3f99769bdb1" providerId="AD" clId="Web-{EDBC55A7-5813-121D-9DB9-C7173686332E}" dt="2021-11-03T21:56:36.603" v="70" actId="1076"/>
        <pc:sldMkLst>
          <pc:docMk/>
          <pc:sldMk cId="2926195569" sldId="280"/>
        </pc:sldMkLst>
        <pc:spChg chg="mod">
          <ac:chgData name="Matt Soucoup" userId="S::masoucou@microsoft.com::c36d6d56-1c53-4dcd-8508-d3f99769bdb1" providerId="AD" clId="Web-{EDBC55A7-5813-121D-9DB9-C7173686332E}" dt="2021-11-03T21:40:08.076" v="11" actId="20577"/>
          <ac:spMkLst>
            <pc:docMk/>
            <pc:sldMk cId="2926195569" sldId="280"/>
            <ac:spMk id="2" creationId="{3CC46853-2DA5-4640-9B3A-6A22209BC6DE}"/>
          </ac:spMkLst>
        </pc:spChg>
        <pc:picChg chg="add del mod">
          <ac:chgData name="Matt Soucoup" userId="S::masoucou@microsoft.com::c36d6d56-1c53-4dcd-8508-d3f99769bdb1" providerId="AD" clId="Web-{EDBC55A7-5813-121D-9DB9-C7173686332E}" dt="2021-11-03T21:41:26.437" v="15"/>
          <ac:picMkLst>
            <pc:docMk/>
            <pc:sldMk cId="2926195569" sldId="280"/>
            <ac:picMk id="3" creationId="{008C898F-D9A2-4F78-9D5A-5F9123530981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3:39.331" v="17" actId="1076"/>
          <ac:picMkLst>
            <pc:docMk/>
            <pc:sldMk cId="2926195569" sldId="280"/>
            <ac:picMk id="4" creationId="{4EA66BBC-21D8-4039-BD9D-8F96343A7CF4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3:46.035" v="19" actId="1076"/>
          <ac:picMkLst>
            <pc:docMk/>
            <pc:sldMk cId="2926195569" sldId="280"/>
            <ac:picMk id="5" creationId="{8F3AAB6F-087F-4D0B-96B0-753288905B52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3:56.941" v="21" actId="1076"/>
          <ac:picMkLst>
            <pc:docMk/>
            <pc:sldMk cId="2926195569" sldId="280"/>
            <ac:picMk id="6" creationId="{7C276408-4D9F-4D16-A7A9-6D2B773EEE08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4:09.567" v="23" actId="1076"/>
          <ac:picMkLst>
            <pc:docMk/>
            <pc:sldMk cId="2926195569" sldId="280"/>
            <ac:picMk id="7" creationId="{E9E1290B-0204-481F-81C3-6E7639301016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4:19.208" v="25" actId="1076"/>
          <ac:picMkLst>
            <pc:docMk/>
            <pc:sldMk cId="2926195569" sldId="280"/>
            <ac:picMk id="8" creationId="{26E31BB1-D5E5-4228-95C8-A364997A042D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4:30.536" v="27" actId="1076"/>
          <ac:picMkLst>
            <pc:docMk/>
            <pc:sldMk cId="2926195569" sldId="280"/>
            <ac:picMk id="9" creationId="{562B5021-AEDE-4E32-96B4-A2B91B99024B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6:12.117" v="29" actId="1076"/>
          <ac:picMkLst>
            <pc:docMk/>
            <pc:sldMk cId="2926195569" sldId="280"/>
            <ac:picMk id="10" creationId="{FEEA2BA3-9E84-4931-BFB0-6CF1AC237042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6:31.039" v="32" actId="1076"/>
          <ac:picMkLst>
            <pc:docMk/>
            <pc:sldMk cId="2926195569" sldId="280"/>
            <ac:picMk id="11" creationId="{1B29C889-AB79-4F66-87AF-6FA3A1A36925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6:41.665" v="34" actId="1076"/>
          <ac:picMkLst>
            <pc:docMk/>
            <pc:sldMk cId="2926195569" sldId="280"/>
            <ac:picMk id="12" creationId="{4BD9F011-6BA0-45E6-B003-9482CFA82063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7:35.197" v="36" actId="1076"/>
          <ac:picMkLst>
            <pc:docMk/>
            <pc:sldMk cId="2926195569" sldId="280"/>
            <ac:picMk id="13" creationId="{4CA07B83-6CB9-4989-8FC3-3CCA48C21664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7:46.354" v="38" actId="1076"/>
          <ac:picMkLst>
            <pc:docMk/>
            <pc:sldMk cId="2926195569" sldId="280"/>
            <ac:picMk id="14" creationId="{F403A0AE-5779-43E6-8B82-7977FDAFFD9C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8:51.809" v="40" actId="1076"/>
          <ac:picMkLst>
            <pc:docMk/>
            <pc:sldMk cId="2926195569" sldId="280"/>
            <ac:picMk id="15" creationId="{A9D6A42F-041A-4D19-8608-0565757A6C6B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9:05.465" v="42" actId="1076"/>
          <ac:picMkLst>
            <pc:docMk/>
            <pc:sldMk cId="2926195569" sldId="280"/>
            <ac:picMk id="16" creationId="{99916C92-A621-4679-9EEE-AB871608EC95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49:30.185" v="44" actId="1076"/>
          <ac:picMkLst>
            <pc:docMk/>
            <pc:sldMk cId="2926195569" sldId="280"/>
            <ac:picMk id="17" creationId="{CDD4B536-342B-4923-95C7-65E4D6D8F54C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1:13.156" v="46" actId="1076"/>
          <ac:picMkLst>
            <pc:docMk/>
            <pc:sldMk cId="2926195569" sldId="280"/>
            <ac:picMk id="18" creationId="{CBD7BDE1-3A60-4A48-BCF8-40E353B67589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1:28.423" v="48" actId="1076"/>
          <ac:picMkLst>
            <pc:docMk/>
            <pc:sldMk cId="2926195569" sldId="280"/>
            <ac:picMk id="19" creationId="{B93E3E6E-CE6C-4A30-A57C-58A77A70EDC0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1:39.126" v="50" actId="1076"/>
          <ac:picMkLst>
            <pc:docMk/>
            <pc:sldMk cId="2926195569" sldId="280"/>
            <ac:picMk id="20" creationId="{0E389764-A676-4FB3-B93C-B78FA0910106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1:51.454" v="52" actId="1076"/>
          <ac:picMkLst>
            <pc:docMk/>
            <pc:sldMk cId="2926195569" sldId="280"/>
            <ac:picMk id="21" creationId="{7EB2A1A8-F415-428A-A77D-283610BC77F3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2:24.002" v="54" actId="1076"/>
          <ac:picMkLst>
            <pc:docMk/>
            <pc:sldMk cId="2926195569" sldId="280"/>
            <ac:picMk id="22" creationId="{3489472D-4781-4772-889B-82154DE35843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4:40.537" v="56" actId="1076"/>
          <ac:picMkLst>
            <pc:docMk/>
            <pc:sldMk cId="2926195569" sldId="280"/>
            <ac:picMk id="23" creationId="{C65740AE-7841-4023-B73A-440C04CD290B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4:57.631" v="59" actId="1076"/>
          <ac:picMkLst>
            <pc:docMk/>
            <pc:sldMk cId="2926195569" sldId="280"/>
            <ac:picMk id="24" creationId="{2D9EB56E-5A94-46D4-9045-237AF8A19E43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6:36.603" v="70" actId="1076"/>
          <ac:picMkLst>
            <pc:docMk/>
            <pc:sldMk cId="2926195569" sldId="280"/>
            <ac:picMk id="25" creationId="{4DA76D45-5777-4CF2-BA29-B1B3FF3DAF52}"/>
          </ac:picMkLst>
        </pc:picChg>
        <pc:picChg chg="add del mod">
          <ac:chgData name="Matt Soucoup" userId="S::masoucou@microsoft.com::c36d6d56-1c53-4dcd-8508-d3f99769bdb1" providerId="AD" clId="Web-{EDBC55A7-5813-121D-9DB9-C7173686332E}" dt="2021-11-03T21:56:12.415" v="65"/>
          <ac:picMkLst>
            <pc:docMk/>
            <pc:sldMk cId="2926195569" sldId="280"/>
            <ac:picMk id="26" creationId="{AEC83F1E-5028-44BB-8C30-CEAC4D92957B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1:56:24.806" v="68" actId="1076"/>
          <ac:picMkLst>
            <pc:docMk/>
            <pc:sldMk cId="2926195569" sldId="280"/>
            <ac:picMk id="27" creationId="{BF8C944C-A098-4A0E-B49C-9B55DF4B8758}"/>
          </ac:picMkLst>
        </pc:picChg>
      </pc:sldChg>
      <pc:sldChg chg="addSp modSp add replId">
        <pc:chgData name="Matt Soucoup" userId="S::masoucou@microsoft.com::c36d6d56-1c53-4dcd-8508-d3f99769bdb1" providerId="AD" clId="Web-{EDBC55A7-5813-121D-9DB9-C7173686332E}" dt="2021-11-03T21:58:01.871" v="91" actId="14100"/>
        <pc:sldMkLst>
          <pc:docMk/>
          <pc:sldMk cId="3079764238" sldId="281"/>
        </pc:sldMkLst>
        <pc:spChg chg="mod">
          <ac:chgData name="Matt Soucoup" userId="S::masoucou@microsoft.com::c36d6d56-1c53-4dcd-8508-d3f99769bdb1" providerId="AD" clId="Web-{EDBC55A7-5813-121D-9DB9-C7173686332E}" dt="2021-11-03T21:57:31.714" v="88" actId="20577"/>
          <ac:spMkLst>
            <pc:docMk/>
            <pc:sldMk cId="3079764238" sldId="281"/>
            <ac:spMk id="5" creationId="{187A8007-73D4-B541-917C-A5A47C426617}"/>
          </ac:spMkLst>
        </pc:spChg>
        <pc:picChg chg="add mod">
          <ac:chgData name="Matt Soucoup" userId="S::masoucou@microsoft.com::c36d6d56-1c53-4dcd-8508-d3f99769bdb1" providerId="AD" clId="Web-{EDBC55A7-5813-121D-9DB9-C7173686332E}" dt="2021-11-03T21:58:01.871" v="91" actId="14100"/>
          <ac:picMkLst>
            <pc:docMk/>
            <pc:sldMk cId="3079764238" sldId="281"/>
            <ac:picMk id="2" creationId="{9DC24904-1E01-4F34-99ED-79819CAD5A5D}"/>
          </ac:picMkLst>
        </pc:picChg>
      </pc:sldChg>
      <pc:sldChg chg="addSp delSp modSp add replId">
        <pc:chgData name="Matt Soucoup" userId="S::masoucou@microsoft.com::c36d6d56-1c53-4dcd-8508-d3f99769bdb1" providerId="AD" clId="Web-{EDBC55A7-5813-121D-9DB9-C7173686332E}" dt="2021-11-03T22:00:41.250" v="138" actId="20577"/>
        <pc:sldMkLst>
          <pc:docMk/>
          <pc:sldMk cId="2750161187" sldId="282"/>
        </pc:sldMkLst>
        <pc:spChg chg="mod">
          <ac:chgData name="Matt Soucoup" userId="S::masoucou@microsoft.com::c36d6d56-1c53-4dcd-8508-d3f99769bdb1" providerId="AD" clId="Web-{EDBC55A7-5813-121D-9DB9-C7173686332E}" dt="2021-11-03T22:00:41.250" v="138" actId="20577"/>
          <ac:spMkLst>
            <pc:docMk/>
            <pc:sldMk cId="2750161187" sldId="282"/>
            <ac:spMk id="5" creationId="{187A8007-73D4-B541-917C-A5A47C426617}"/>
          </ac:spMkLst>
        </pc:spChg>
        <pc:picChg chg="del">
          <ac:chgData name="Matt Soucoup" userId="S::masoucou@microsoft.com::c36d6d56-1c53-4dcd-8508-d3f99769bdb1" providerId="AD" clId="Web-{EDBC55A7-5813-121D-9DB9-C7173686332E}" dt="2021-11-03T21:59:52.249" v="124"/>
          <ac:picMkLst>
            <pc:docMk/>
            <pc:sldMk cId="2750161187" sldId="282"/>
            <ac:picMk id="2" creationId="{9DC24904-1E01-4F34-99ED-79819CAD5A5D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2:00:00.108" v="127" actId="1076"/>
          <ac:picMkLst>
            <pc:docMk/>
            <pc:sldMk cId="2750161187" sldId="282"/>
            <ac:picMk id="3" creationId="{00666125-82FC-4640-97FA-2E2897B49B1E}"/>
          </ac:picMkLst>
        </pc:picChg>
      </pc:sldChg>
      <pc:sldChg chg="addSp modSp new">
        <pc:chgData name="Matt Soucoup" userId="S::masoucou@microsoft.com::c36d6d56-1c53-4dcd-8508-d3f99769bdb1" providerId="AD" clId="Web-{EDBC55A7-5813-121D-9DB9-C7173686332E}" dt="2021-11-03T22:02:41.816" v="149" actId="1076"/>
        <pc:sldMkLst>
          <pc:docMk/>
          <pc:sldMk cId="3093444411" sldId="283"/>
        </pc:sldMkLst>
        <pc:spChg chg="mod">
          <ac:chgData name="Matt Soucoup" userId="S::masoucou@microsoft.com::c36d6d56-1c53-4dcd-8508-d3f99769bdb1" providerId="AD" clId="Web-{EDBC55A7-5813-121D-9DB9-C7173686332E}" dt="2021-11-03T22:01:30.736" v="142" actId="20577"/>
          <ac:spMkLst>
            <pc:docMk/>
            <pc:sldMk cId="3093444411" sldId="283"/>
            <ac:spMk id="2" creationId="{C53654CA-266C-4C85-91C6-A1FBFBCA9115}"/>
          </ac:spMkLst>
        </pc:spChg>
        <pc:picChg chg="add mod">
          <ac:chgData name="Matt Soucoup" userId="S::masoucou@microsoft.com::c36d6d56-1c53-4dcd-8508-d3f99769bdb1" providerId="AD" clId="Web-{EDBC55A7-5813-121D-9DB9-C7173686332E}" dt="2021-11-03T22:02:41.816" v="149" actId="1076"/>
          <ac:picMkLst>
            <pc:docMk/>
            <pc:sldMk cId="3093444411" sldId="283"/>
            <ac:picMk id="3" creationId="{A2BD6C90-A905-4B6F-B06F-CF53B6A6777A}"/>
          </ac:picMkLst>
        </pc:picChg>
      </pc:sldChg>
      <pc:sldChg chg="addSp delSp modSp add del replId">
        <pc:chgData name="Matt Soucoup" userId="S::masoucou@microsoft.com::c36d6d56-1c53-4dcd-8508-d3f99769bdb1" providerId="AD" clId="Web-{EDBC55A7-5813-121D-9DB9-C7173686332E}" dt="2021-11-03T22:08:42.920" v="158"/>
        <pc:sldMkLst>
          <pc:docMk/>
          <pc:sldMk cId="2178463916" sldId="284"/>
        </pc:sldMkLst>
        <pc:picChg chg="del">
          <ac:chgData name="Matt Soucoup" userId="S::masoucou@microsoft.com::c36d6d56-1c53-4dcd-8508-d3f99769bdb1" providerId="AD" clId="Web-{EDBC55A7-5813-121D-9DB9-C7173686332E}" dt="2021-11-03T22:07:32.402" v="151"/>
          <ac:picMkLst>
            <pc:docMk/>
            <pc:sldMk cId="2178463916" sldId="284"/>
            <ac:picMk id="3" creationId="{A2BD6C90-A905-4B6F-B06F-CF53B6A6777A}"/>
          </ac:picMkLst>
        </pc:picChg>
        <pc:picChg chg="add mod">
          <ac:chgData name="Matt Soucoup" userId="S::masoucou@microsoft.com::c36d6d56-1c53-4dcd-8508-d3f99769bdb1" providerId="AD" clId="Web-{EDBC55A7-5813-121D-9DB9-C7173686332E}" dt="2021-11-03T22:08:17.997" v="156" actId="1076"/>
          <ac:picMkLst>
            <pc:docMk/>
            <pc:sldMk cId="2178463916" sldId="284"/>
            <ac:picMk id="4" creationId="{8A5E7FE7-C92D-4AF0-9261-667324B2F45B}"/>
          </ac:picMkLst>
        </pc:picChg>
      </pc:sldChg>
      <pc:sldChg chg="modSp add replId">
        <pc:chgData name="Matt Soucoup" userId="S::masoucou@microsoft.com::c36d6d56-1c53-4dcd-8508-d3f99769bdb1" providerId="AD" clId="Web-{EDBC55A7-5813-121D-9DB9-C7173686332E}" dt="2021-11-03T22:09:16.030" v="159"/>
        <pc:sldMkLst>
          <pc:docMk/>
          <pc:sldMk cId="261752007" sldId="285"/>
        </pc:sldMkLst>
        <pc:picChg chg="mod">
          <ac:chgData name="Matt Soucoup" userId="S::masoucou@microsoft.com::c36d6d56-1c53-4dcd-8508-d3f99769bdb1" providerId="AD" clId="Web-{EDBC55A7-5813-121D-9DB9-C7173686332E}" dt="2021-11-03T22:09:16.030" v="159"/>
          <ac:picMkLst>
            <pc:docMk/>
            <pc:sldMk cId="261752007" sldId="285"/>
            <ac:picMk id="3" creationId="{A2BD6C90-A905-4B6F-B06F-CF53B6A6777A}"/>
          </ac:picMkLst>
        </pc:picChg>
      </pc:sldChg>
      <pc:sldChg chg="addSp delSp modSp new addAnim delAnim modAnim">
        <pc:chgData name="Matt Soucoup" userId="S::masoucou@microsoft.com::c36d6d56-1c53-4dcd-8508-d3f99769bdb1" providerId="AD" clId="Web-{EDBC55A7-5813-121D-9DB9-C7173686332E}" dt="2021-11-03T22:19:30.609" v="304"/>
        <pc:sldMkLst>
          <pc:docMk/>
          <pc:sldMk cId="3261258383" sldId="286"/>
        </pc:sldMkLst>
        <pc:spChg chg="mod">
          <ac:chgData name="Matt Soucoup" userId="S::masoucou@microsoft.com::c36d6d56-1c53-4dcd-8508-d3f99769bdb1" providerId="AD" clId="Web-{EDBC55A7-5813-121D-9DB9-C7173686332E}" dt="2021-11-03T22:11:33.596" v="198" actId="20577"/>
          <ac:spMkLst>
            <pc:docMk/>
            <pc:sldMk cId="3261258383" sldId="286"/>
            <ac:spMk id="2" creationId="{5571E93B-37E3-4770-889C-8B989DF01633}"/>
          </ac:spMkLst>
        </pc:spChg>
        <pc:spChg chg="add del">
          <ac:chgData name="Matt Soucoup" userId="S::masoucou@microsoft.com::c36d6d56-1c53-4dcd-8508-d3f99769bdb1" providerId="AD" clId="Web-{EDBC55A7-5813-121D-9DB9-C7173686332E}" dt="2021-11-03T22:11:43.862" v="200"/>
          <ac:spMkLst>
            <pc:docMk/>
            <pc:sldMk cId="3261258383" sldId="286"/>
            <ac:spMk id="3" creationId="{B5D92529-9CA4-422D-94F4-44D8D280845C}"/>
          </ac:spMkLst>
        </pc:spChg>
        <pc:spChg chg="add mo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4" creationId="{BCC1FB76-315C-48A6-9D39-5AAF13FCF841}"/>
          </ac:spMkLst>
        </pc:spChg>
        <pc:spChg chg="add mod or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7" creationId="{740692D4-CF1C-4728-AEE8-DCFF6A886AF1}"/>
          </ac:spMkLst>
        </pc:spChg>
        <pc:spChg chg="add mo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8" creationId="{72216BDB-BF39-4E5D-8FCE-5EA040B4097C}"/>
          </ac:spMkLst>
        </pc:spChg>
        <pc:spChg chg="add mo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9" creationId="{F694F5C3-9F7E-4389-8104-C33C57324D33}"/>
          </ac:spMkLst>
        </pc:spChg>
        <pc:spChg chg="add mo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10" creationId="{4F95EB32-6420-4361-831C-FBC3F06FC5A6}"/>
          </ac:spMkLst>
        </pc:spChg>
        <pc:spChg chg="add mod topLvl">
          <ac:chgData name="Matt Soucoup" userId="S::masoucou@microsoft.com::c36d6d56-1c53-4dcd-8508-d3f99769bdb1" providerId="AD" clId="Web-{EDBC55A7-5813-121D-9DB9-C7173686332E}" dt="2021-11-03T22:18:59.312" v="292"/>
          <ac:spMkLst>
            <pc:docMk/>
            <pc:sldMk cId="3261258383" sldId="286"/>
            <ac:spMk id="11" creationId="{6791A664-D1DA-4616-AF35-0DBAC09AE00C}"/>
          </ac:spMkLst>
        </pc:spChg>
        <pc:grpChg chg="add del mod">
          <ac:chgData name="Matt Soucoup" userId="S::masoucou@microsoft.com::c36d6d56-1c53-4dcd-8508-d3f99769bdb1" providerId="AD" clId="Web-{EDBC55A7-5813-121D-9DB9-C7173686332E}" dt="2021-11-03T22:18:59.312" v="292"/>
          <ac:grpSpMkLst>
            <pc:docMk/>
            <pc:sldMk cId="3261258383" sldId="286"/>
            <ac:grpSpMk id="12" creationId="{90BDB9E4-8EF1-4029-B6FE-0A687713925C}"/>
          </ac:grpSpMkLst>
        </pc:grpChg>
        <pc:picChg chg="add del">
          <ac:chgData name="Matt Soucoup" userId="S::masoucou@microsoft.com::c36d6d56-1c53-4dcd-8508-d3f99769bdb1" providerId="AD" clId="Web-{EDBC55A7-5813-121D-9DB9-C7173686332E}" dt="2021-11-03T22:12:31.817" v="215"/>
          <ac:picMkLst>
            <pc:docMk/>
            <pc:sldMk cId="3261258383" sldId="286"/>
            <ac:picMk id="6" creationId="{557CAF2C-8D9A-4F5D-A098-7CB6E8D1C294}"/>
          </ac:picMkLst>
        </pc:picChg>
      </pc:sldChg>
      <pc:sldChg chg="addSp delSp modSp new del">
        <pc:chgData name="Matt Soucoup" userId="S::masoucou@microsoft.com::c36d6d56-1c53-4dcd-8508-d3f99769bdb1" providerId="AD" clId="Web-{EDBC55A7-5813-121D-9DB9-C7173686332E}" dt="2021-11-03T22:11:02.674" v="178"/>
        <pc:sldMkLst>
          <pc:docMk/>
          <pc:sldMk cId="4068415944" sldId="286"/>
        </pc:sldMkLst>
        <pc:spChg chg="mod">
          <ac:chgData name="Matt Soucoup" userId="S::masoucou@microsoft.com::c36d6d56-1c53-4dcd-8508-d3f99769bdb1" providerId="AD" clId="Web-{EDBC55A7-5813-121D-9DB9-C7173686332E}" dt="2021-11-03T22:10:36.798" v="172" actId="20577"/>
          <ac:spMkLst>
            <pc:docMk/>
            <pc:sldMk cId="4068415944" sldId="286"/>
            <ac:spMk id="2" creationId="{4F2E98FC-9BE6-4789-ACE2-BF44F5A84FA9}"/>
          </ac:spMkLst>
        </pc:spChg>
        <pc:spChg chg="add del mod">
          <ac:chgData name="Matt Soucoup" userId="S::masoucou@microsoft.com::c36d6d56-1c53-4dcd-8508-d3f99769bdb1" providerId="AD" clId="Web-{EDBC55A7-5813-121D-9DB9-C7173686332E}" dt="2021-11-03T22:10:47.876" v="175"/>
          <ac:spMkLst>
            <pc:docMk/>
            <pc:sldMk cId="4068415944" sldId="286"/>
            <ac:spMk id="3" creationId="{A7BBEF90-FA02-4700-A27A-D17629F42AB3}"/>
          </ac:spMkLst>
        </pc:spChg>
      </pc:sldChg>
      <pc:sldChg chg="new del">
        <pc:chgData name="Matt Soucoup" userId="S::masoucou@microsoft.com::c36d6d56-1c53-4dcd-8508-d3f99769bdb1" providerId="AD" clId="Web-{EDBC55A7-5813-121D-9DB9-C7173686332E}" dt="2021-11-03T22:11:00.017" v="177"/>
        <pc:sldMkLst>
          <pc:docMk/>
          <pc:sldMk cId="850264600" sldId="287"/>
        </pc:sldMkLst>
      </pc:sldChg>
      <pc:sldChg chg="addSp delSp modSp add replId">
        <pc:chgData name="Matt Soucoup" userId="S::masoucou@microsoft.com::c36d6d56-1c53-4dcd-8508-d3f99769bdb1" providerId="AD" clId="Web-{EDBC55A7-5813-121D-9DB9-C7173686332E}" dt="2021-11-03T22:21:25.566" v="326" actId="1076"/>
        <pc:sldMkLst>
          <pc:docMk/>
          <pc:sldMk cId="1092451393" sldId="287"/>
        </pc:sldMkLst>
        <pc:spChg chg="mod">
          <ac:chgData name="Matt Soucoup" userId="S::masoucou@microsoft.com::c36d6d56-1c53-4dcd-8508-d3f99769bdb1" providerId="AD" clId="Web-{EDBC55A7-5813-121D-9DB9-C7173686332E}" dt="2021-11-03T22:20:55.330" v="321" actId="20577"/>
          <ac:spMkLst>
            <pc:docMk/>
            <pc:sldMk cId="1092451393" sldId="287"/>
            <ac:spMk id="5" creationId="{187A8007-73D4-B541-917C-A5A47C426617}"/>
          </ac:spMkLst>
        </pc:spChg>
        <pc:picChg chg="add mod">
          <ac:chgData name="Matt Soucoup" userId="S::masoucou@microsoft.com::c36d6d56-1c53-4dcd-8508-d3f99769bdb1" providerId="AD" clId="Web-{EDBC55A7-5813-121D-9DB9-C7173686332E}" dt="2021-11-03T22:21:25.566" v="326" actId="1076"/>
          <ac:picMkLst>
            <pc:docMk/>
            <pc:sldMk cId="1092451393" sldId="287"/>
            <ac:picMk id="2" creationId="{0735DE53-D55B-4C94-ADE5-B47B6F2B27A0}"/>
          </ac:picMkLst>
        </pc:picChg>
        <pc:picChg chg="del">
          <ac:chgData name="Matt Soucoup" userId="S::masoucou@microsoft.com::c36d6d56-1c53-4dcd-8508-d3f99769bdb1" providerId="AD" clId="Web-{EDBC55A7-5813-121D-9DB9-C7173686332E}" dt="2021-11-03T22:21:17.284" v="322"/>
          <ac:picMkLst>
            <pc:docMk/>
            <pc:sldMk cId="1092451393" sldId="287"/>
            <ac:picMk id="3" creationId="{00666125-82FC-4640-97FA-2E2897B49B1E}"/>
          </ac:picMkLst>
        </pc:picChg>
      </pc:sldChg>
      <pc:sldChg chg="addSp modSp add replId addAnim modAnim">
        <pc:chgData name="Matt Soucoup" userId="S::masoucou@microsoft.com::c36d6d56-1c53-4dcd-8508-d3f99769bdb1" providerId="AD" clId="Web-{EDBC55A7-5813-121D-9DB9-C7173686332E}" dt="2021-11-03T22:26:52.747" v="601"/>
        <pc:sldMkLst>
          <pc:docMk/>
          <pc:sldMk cId="1359425034" sldId="288"/>
        </pc:sldMkLst>
        <pc:spChg chg="add mod">
          <ac:chgData name="Matt Soucoup" userId="S::masoucou@microsoft.com::c36d6d56-1c53-4dcd-8508-d3f99769bdb1" providerId="AD" clId="Web-{EDBC55A7-5813-121D-9DB9-C7173686332E}" dt="2021-11-03T22:23:29.991" v="352" actId="1076"/>
          <ac:spMkLst>
            <pc:docMk/>
            <pc:sldMk cId="1359425034" sldId="288"/>
            <ac:spMk id="3" creationId="{DAEA9A4A-706E-48A8-9ED6-5F7E196FDEA4}"/>
          </ac:spMkLst>
        </pc:spChg>
        <pc:spChg chg="add mod">
          <ac:chgData name="Matt Soucoup" userId="S::masoucou@microsoft.com::c36d6d56-1c53-4dcd-8508-d3f99769bdb1" providerId="AD" clId="Web-{EDBC55A7-5813-121D-9DB9-C7173686332E}" dt="2021-11-03T22:26:22.886" v="598" actId="1076"/>
          <ac:spMkLst>
            <pc:docMk/>
            <pc:sldMk cId="1359425034" sldId="288"/>
            <ac:spMk id="4" creationId="{67F1E1A9-23B3-47C5-8214-DC49358E6942}"/>
          </ac:spMkLst>
        </pc:spChg>
      </pc:sldChg>
      <pc:sldChg chg="add replId">
        <pc:chgData name="Matt Soucoup" userId="S::masoucou@microsoft.com::c36d6d56-1c53-4dcd-8508-d3f99769bdb1" providerId="AD" clId="Web-{EDBC55A7-5813-121D-9DB9-C7173686332E}" dt="2021-11-03T22:27:37.498" v="620"/>
        <pc:sldMkLst>
          <pc:docMk/>
          <pc:sldMk cId="1133370032" sldId="289"/>
        </pc:sldMkLst>
      </pc:sld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E93B-37E3-4770-889C-8B989DF0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One high-code to low-code flow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0692D4-CF1C-4728-AEE8-DCFF6A886AF1}"/>
              </a:ext>
            </a:extLst>
          </p:cNvPr>
          <p:cNvSpPr/>
          <p:nvPr/>
        </p:nvSpPr>
        <p:spPr>
          <a:xfrm>
            <a:off x="1076684" y="3944966"/>
            <a:ext cx="1772009" cy="10279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Functions OpenAPI extension</a:t>
            </a:r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C1FB76-315C-48A6-9D39-5AAF13FCF841}"/>
              </a:ext>
            </a:extLst>
          </p:cNvPr>
          <p:cNvSpPr/>
          <p:nvPr/>
        </p:nvSpPr>
        <p:spPr>
          <a:xfrm>
            <a:off x="843053" y="3118269"/>
            <a:ext cx="1772009" cy="1027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Azure Functions</a:t>
            </a:r>
          </a:p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HTTP trigger</a:t>
            </a:r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216BDB-BF39-4E5D-8FCE-5EA040B4097C}"/>
              </a:ext>
            </a:extLst>
          </p:cNvPr>
          <p:cNvSpPr/>
          <p:nvPr/>
        </p:nvSpPr>
        <p:spPr>
          <a:xfrm>
            <a:off x="3150618" y="3118269"/>
            <a:ext cx="1772009" cy="1027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Deploy Azure Functions app</a:t>
            </a:r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94F5C3-9F7E-4389-8104-C33C57324D33}"/>
              </a:ext>
            </a:extLst>
          </p:cNvPr>
          <p:cNvSpPr/>
          <p:nvPr/>
        </p:nvSpPr>
        <p:spPr>
          <a:xfrm>
            <a:off x="5285655" y="3118269"/>
            <a:ext cx="1772009" cy="1027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Deploy Azure API Management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95EB32-6420-4361-831C-FBC3F06FC5A6}"/>
              </a:ext>
            </a:extLst>
          </p:cNvPr>
          <p:cNvSpPr/>
          <p:nvPr/>
        </p:nvSpPr>
        <p:spPr>
          <a:xfrm>
            <a:off x="7435071" y="3118268"/>
            <a:ext cx="1772009" cy="1027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Export to a custom connector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91A664-D1DA-4616-AF35-0DBAC09AE00C}"/>
              </a:ext>
            </a:extLst>
          </p:cNvPr>
          <p:cNvSpPr/>
          <p:nvPr/>
        </p:nvSpPr>
        <p:spPr>
          <a:xfrm>
            <a:off x="9577297" y="3118269"/>
            <a:ext cx="1772009" cy="1027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  <a:cs typeface="Calibri"/>
              </a:rPr>
              <a:t>Deploy Azure API Management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5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Custom connectors with Azure Functions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35DE53-D55B-4C94-ADE5-B47B6F2B2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193" y="602531"/>
            <a:ext cx="3738113" cy="33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A9A4A-706E-48A8-9ED6-5F7E196FDEA4}"/>
              </a:ext>
            </a:extLst>
          </p:cNvPr>
          <p:cNvSpPr txBox="1"/>
          <p:nvPr/>
        </p:nvSpPr>
        <p:spPr>
          <a:xfrm>
            <a:off x="1029419" y="25304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Summary</a:t>
            </a: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1E1A9-23B3-47C5-8214-DC49358E6942}"/>
              </a:ext>
            </a:extLst>
          </p:cNvPr>
          <p:cNvSpPr txBox="1"/>
          <p:nvPr/>
        </p:nvSpPr>
        <p:spPr>
          <a:xfrm>
            <a:off x="2315294" y="1276529"/>
            <a:ext cx="96191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Solve complex business problems without writing a ton of code … but you still write some.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Power Apps, Power Automate, Power Automate, Azure Function Apps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Automate everyday tasks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Replace legacy systems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Fusion development teams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Provide high-code services to low-code apps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4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6390"/>
            <a:ext cx="10515600" cy="2852737"/>
          </a:xfrm>
        </p:spPr>
        <p:txBody>
          <a:bodyPr/>
          <a:lstStyle/>
          <a:p>
            <a:r>
              <a:rPr lang="en-US" dirty="0"/>
              <a:t>Power Up You Development with Power Apps and</a:t>
            </a:r>
            <a:br>
              <a:rPr lang="en-US" dirty="0"/>
            </a:br>
            <a:r>
              <a:rPr lang="en-US" dirty="0"/>
              <a:t>Power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Matt Soucoup - @codemillmatt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7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6390"/>
            <a:ext cx="10515600" cy="2852737"/>
          </a:xfrm>
        </p:spPr>
        <p:txBody>
          <a:bodyPr/>
          <a:lstStyle/>
          <a:p>
            <a:r>
              <a:rPr lang="en-US" dirty="0"/>
              <a:t>Power Up You Development with Power Apps and</a:t>
            </a:r>
            <a:br>
              <a:rPr lang="en-US" dirty="0"/>
            </a:br>
            <a:r>
              <a:rPr lang="en-US" dirty="0"/>
              <a:t>Power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Matt Soucoup - @codemillmatt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4BF3-EBC3-1D44-AE75-55FCCA54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low-code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13EC-DE28-4446-B853-6F7C0C282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complex business problems without writing a ton of code …</a:t>
            </a:r>
          </a:p>
          <a:p>
            <a:r>
              <a:rPr lang="en-US" dirty="0"/>
              <a:t>… but you still might write code</a:t>
            </a:r>
          </a:p>
          <a:p>
            <a:r>
              <a:rPr lang="en-US" dirty="0"/>
              <a:t>Power Apps</a:t>
            </a:r>
          </a:p>
          <a:p>
            <a:r>
              <a:rPr lang="en-US" dirty="0"/>
              <a:t>Power Automate</a:t>
            </a:r>
          </a:p>
          <a:p>
            <a:r>
              <a:rPr lang="en-US" dirty="0"/>
              <a:t>Power Virtual Agents</a:t>
            </a:r>
          </a:p>
          <a:p>
            <a:r>
              <a:rPr lang="en-US" dirty="0"/>
              <a:t>Azure Logic Apps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1DB833-EC52-5A43-8A54-3B8529C5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611" y="2603644"/>
            <a:ext cx="3482523" cy="25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0CA1-5571-D74C-B9E7-CCC79A6E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.NET </a:t>
            </a:r>
            <a:r>
              <a:rPr lang="en-US" dirty="0" err="1"/>
              <a:t>devs</a:t>
            </a:r>
            <a:r>
              <a:rPr lang="en-US" dirty="0"/>
              <a:t> need to know low-code?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F52022-61E4-5B48-B5CB-A28830C66CCA}"/>
              </a:ext>
            </a:extLst>
          </p:cNvPr>
          <p:cNvSpPr/>
          <p:nvPr/>
        </p:nvSpPr>
        <p:spPr>
          <a:xfrm>
            <a:off x="2730708" y="1528997"/>
            <a:ext cx="6358332" cy="7567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A93283-FFB5-6147-8EA1-9977CDDBEFA6}"/>
              </a:ext>
            </a:extLst>
          </p:cNvPr>
          <p:cNvSpPr/>
          <p:nvPr/>
        </p:nvSpPr>
        <p:spPr>
          <a:xfrm>
            <a:off x="2730708" y="2435902"/>
            <a:ext cx="3040503" cy="19861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business pros using low-code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44668-333E-FC41-BD7F-12248BC8B579}"/>
              </a:ext>
            </a:extLst>
          </p:cNvPr>
          <p:cNvSpPr/>
          <p:nvPr/>
        </p:nvSpPr>
        <p:spPr>
          <a:xfrm>
            <a:off x="6048537" y="2435902"/>
            <a:ext cx="3040503" cy="19861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legacy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40A57-3704-F241-93BC-C3E277314247}"/>
              </a:ext>
            </a:extLst>
          </p:cNvPr>
          <p:cNvSpPr/>
          <p:nvPr/>
        </p:nvSpPr>
        <p:spPr>
          <a:xfrm>
            <a:off x="2730708" y="4657126"/>
            <a:ext cx="3040503" cy="19861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 everyday tasks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BCA0C-7215-5948-8620-F04B229C133B}"/>
              </a:ext>
            </a:extLst>
          </p:cNvPr>
          <p:cNvSpPr/>
          <p:nvPr/>
        </p:nvSpPr>
        <p:spPr>
          <a:xfrm>
            <a:off x="6048537" y="4657126"/>
            <a:ext cx="3040502" cy="19861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connectors</a:t>
            </a:r>
          </a:p>
        </p:txBody>
      </p:sp>
    </p:spTree>
    <p:extLst>
      <p:ext uri="{BB962C8B-B14F-4D97-AF65-F5344CB8AC3E}">
        <p14:creationId xmlns:p14="http://schemas.microsoft.com/office/powerpoint/2010/main" val="9434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6853-2DA5-4640-9B3A-6A22209B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The connectors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A66BBC-21D8-4039-BD9D-8F96343A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06" y="1716559"/>
            <a:ext cx="519235" cy="4114800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F3AAB6F-087F-4D0B-96B0-75328890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91" y="1716559"/>
            <a:ext cx="449796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C276408-4D9F-4D16-A7A9-6D2B773E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18" y="1716559"/>
            <a:ext cx="459066" cy="411480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E9E1290B-0204-481F-81C3-6E763930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289" y="1717322"/>
            <a:ext cx="434309" cy="4114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E31BB1-D5E5-4228-95C8-A364997A0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193" y="1717322"/>
            <a:ext cx="414279" cy="41148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562B5021-AEDE-4E32-96B4-A2B91B990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287" y="1710267"/>
            <a:ext cx="447869" cy="41148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EEA2BA3-9E84-4931-BFB0-6CF1AC237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6275" y="1709468"/>
            <a:ext cx="449091" cy="4114800"/>
          </a:xfrm>
          <a:prstGeom prst="rect">
            <a:avLst/>
          </a:prstGeom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29C889-AB79-4F66-87AF-6FA3A1A36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0389" y="1709468"/>
            <a:ext cx="426637" cy="4114800"/>
          </a:xfrm>
          <a:prstGeom prst="rect">
            <a:avLst/>
          </a:prstGeom>
        </p:spPr>
      </p:pic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BD9F011-6BA0-45E6-B003-9482CFA82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366" y="1709468"/>
            <a:ext cx="437268" cy="4114800"/>
          </a:xfrm>
          <a:prstGeom prst="rect">
            <a:avLst/>
          </a:prstGeom>
        </p:spPr>
      </p:pic>
      <p:pic>
        <p:nvPicPr>
          <p:cNvPr id="13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A07B83-6CB9-4989-8FC3-3CCA48C21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0858" y="1709468"/>
            <a:ext cx="451624" cy="4114800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F403A0AE-5779-43E6-8B82-7977FDAFFD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15" y="1709468"/>
            <a:ext cx="432250" cy="4114800"/>
          </a:xfrm>
          <a:prstGeom prst="rect">
            <a:avLst/>
          </a:prstGeom>
        </p:spPr>
      </p:pic>
      <p:pic>
        <p:nvPicPr>
          <p:cNvPr id="15" name="Picture 1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A9D6A42F-041A-4D19-8608-0565757A6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7222" y="1720251"/>
            <a:ext cx="472008" cy="4114800"/>
          </a:xfrm>
          <a:prstGeom prst="rect">
            <a:avLst/>
          </a:prstGeom>
        </p:spPr>
      </p:pic>
      <p:pic>
        <p:nvPicPr>
          <p:cNvPr id="16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99916C92-A621-4679-9EEE-AB871608E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0363" y="1687902"/>
            <a:ext cx="438690" cy="4114800"/>
          </a:xfrm>
          <a:prstGeom prst="rect">
            <a:avLst/>
          </a:prstGeom>
        </p:spPr>
      </p:pic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D4B536-342B-4923-95C7-65E4D6D8F5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6137" y="1687902"/>
            <a:ext cx="441670" cy="4114800"/>
          </a:xfrm>
          <a:prstGeom prst="rect">
            <a:avLst/>
          </a:prstGeom>
        </p:spPr>
      </p:pic>
      <p:pic>
        <p:nvPicPr>
          <p:cNvPr id="18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CBD7BDE1-3A60-4A48-BCF8-40E353B675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055" y="1687902"/>
            <a:ext cx="423173" cy="4114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93E3E6E-CE6C-4A30-A57C-58A77A70ED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7565" y="1687902"/>
            <a:ext cx="447869" cy="4114800"/>
          </a:xfrm>
          <a:prstGeom prst="rect">
            <a:avLst/>
          </a:prstGeom>
        </p:spPr>
      </p:pic>
      <p:pic>
        <p:nvPicPr>
          <p:cNvPr id="20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389764-A676-4FB3-B93C-B78FA09101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1673" y="1687902"/>
            <a:ext cx="436673" cy="41148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EB2A1A8-F415-428A-A77D-283610BC77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0660" y="1687902"/>
            <a:ext cx="431662" cy="4114800"/>
          </a:xfrm>
          <a:prstGeom prst="rect">
            <a:avLst/>
          </a:prstGeom>
        </p:spPr>
      </p:pic>
      <p:pic>
        <p:nvPicPr>
          <p:cNvPr id="22" name="Picture 22" descr="Icon&#10;&#10;Description automatically generated">
            <a:extLst>
              <a:ext uri="{FF2B5EF4-FFF2-40B4-BE49-F238E27FC236}">
                <a16:creationId xmlns:a16="http://schemas.microsoft.com/office/drawing/2014/main" id="{3489472D-4781-4772-889B-82154DE358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29212" y="1687902"/>
            <a:ext cx="420329" cy="41148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C65740AE-7841-4023-B73A-440C04CD29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3654" y="1687902"/>
            <a:ext cx="483767" cy="4114800"/>
          </a:xfrm>
          <a:prstGeom prst="rect">
            <a:avLst/>
          </a:prstGeom>
        </p:spPr>
      </p:pic>
      <p:pic>
        <p:nvPicPr>
          <p:cNvPr id="24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EB56E-5A94-46D4-9045-237AF8A19E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6646" y="1677119"/>
            <a:ext cx="446049" cy="4114800"/>
          </a:xfrm>
          <a:prstGeom prst="rect">
            <a:avLst/>
          </a:prstGeom>
        </p:spPr>
      </p:pic>
      <p:pic>
        <p:nvPicPr>
          <p:cNvPr id="25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A76D45-5777-4CF2-BA29-B1B3FF3DAF5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83786" y="1680713"/>
            <a:ext cx="427220" cy="4114800"/>
          </a:xfrm>
          <a:prstGeom prst="rect">
            <a:avLst/>
          </a:prstGeom>
        </p:spPr>
      </p:pic>
      <p:pic>
        <p:nvPicPr>
          <p:cNvPr id="27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8C944C-A098-4A0E-B49C-9B55DF4B875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15184" y="1684308"/>
            <a:ext cx="4198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Make your life easier with Power Automate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C24904-1E01-4F34-99ED-79819CAD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8652" y="548975"/>
            <a:ext cx="4211367" cy="31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6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Power Apps for ProDevs - Legacy app rewrites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666125-82FC-4640-97FA-2E2897B4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4040" y="429917"/>
            <a:ext cx="3463566" cy="34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54CA-266C-4C85-91C6-A1FBFBCA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Fusion development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BD6C90-A905-4B6F-B06F-CF53B6A6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69" y="1629494"/>
            <a:ext cx="8860766" cy="49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4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54CA-266C-4C85-91C6-A1FBFBCA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Fusion development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BD6C90-A905-4B6F-B06F-CF53B6A6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69" y="1630617"/>
            <a:ext cx="8860766" cy="49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0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1_Office Theme</vt:lpstr>
      <vt:lpstr>3_Office Theme</vt:lpstr>
      <vt:lpstr>2_Office Theme</vt:lpstr>
      <vt:lpstr>PowerPoint Presentation</vt:lpstr>
      <vt:lpstr>Power Up You Development with Power Apps and Power Automate</vt:lpstr>
      <vt:lpstr>What is low-code development?</vt:lpstr>
      <vt:lpstr>Do .NET devs need to know low-code?</vt:lpstr>
      <vt:lpstr>The connectors</vt:lpstr>
      <vt:lpstr>Demo</vt:lpstr>
      <vt:lpstr>Demo</vt:lpstr>
      <vt:lpstr>Fusion development</vt:lpstr>
      <vt:lpstr>Fusion development</vt:lpstr>
      <vt:lpstr>One high-code to low-code flow</vt:lpstr>
      <vt:lpstr>Demo</vt:lpstr>
      <vt:lpstr>PowerPoint Presentation</vt:lpstr>
      <vt:lpstr>Power Up You Development with Power Apps and Power Automate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Matt Soucoup</cp:lastModifiedBy>
  <cp:revision>176</cp:revision>
  <dcterms:created xsi:type="dcterms:W3CDTF">2020-08-18T20:47:27Z</dcterms:created>
  <dcterms:modified xsi:type="dcterms:W3CDTF">2021-11-03T22:27:39Z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